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15476-ED0E-450F-B179-0D3C8C8431DE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2538" y="685800"/>
            <a:ext cx="4352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BB93D-839F-468E-A663-85685B4A51A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783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BB93D-839F-468E-A663-85685B4A51AB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5274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29/03/2021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720130"/>
            <a:ext cx="7704856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>REGISTRO </a:t>
            </a:r>
            <a:r>
              <a:rPr lang="es-CO" sz="2800" dirty="0"/>
              <a:t>WEB</a:t>
            </a:r>
            <a:br>
              <a:rPr lang="es-CO" sz="2800" dirty="0"/>
            </a:br>
            <a:r>
              <a:rPr lang="es-CO" sz="2200" dirty="0">
                <a:solidFill>
                  <a:schemeClr val="tx1"/>
                </a:solidFill>
                <a:effectLst/>
              </a:rPr>
              <a:t>Información publicada en cumplimiento del Artículo 364-5 del Estatuto Tributario, parágrafo 2 Numeral 6. </a:t>
            </a:r>
            <a:r>
              <a:rPr lang="es-CO" sz="2200" b="0" dirty="0" smtClean="0"/>
              <a:t/>
            </a:r>
            <a:br>
              <a:rPr lang="es-CO" sz="2200" b="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368202"/>
            <a:ext cx="8136904" cy="3528392"/>
          </a:xfrm>
        </p:spPr>
        <p:txBody>
          <a:bodyPr>
            <a:noAutofit/>
          </a:bodyPr>
          <a:lstStyle/>
          <a:p>
            <a:pPr algn="l"/>
            <a:endParaRPr lang="es-CO" sz="1600" dirty="0"/>
          </a:p>
          <a:p>
            <a:pPr algn="ctr"/>
            <a:r>
              <a:rPr lang="es-CO" sz="1600" b="1" dirty="0" smtClean="0"/>
              <a:t>EL </a:t>
            </a:r>
            <a:r>
              <a:rPr lang="es-CO" sz="1600" b="1" dirty="0"/>
              <a:t>SUSCRITO REPRESENTANTE LEGAL DE LA </a:t>
            </a:r>
            <a:r>
              <a:rPr lang="es-CO" sz="1600" b="1" dirty="0" smtClean="0"/>
              <a:t>EMPRESA COOPERATIVA EL SANTUARIO COOPERATIVA </a:t>
            </a:r>
            <a:r>
              <a:rPr lang="es-CO" sz="1600" b="1" dirty="0"/>
              <a:t>DE TRABAJO ASOCIADO </a:t>
            </a:r>
            <a:endParaRPr lang="es-CO" sz="1600" b="1" dirty="0" smtClean="0"/>
          </a:p>
          <a:p>
            <a:pPr algn="l"/>
            <a:endParaRPr lang="es-CO" sz="1600" b="1" dirty="0" smtClean="0"/>
          </a:p>
          <a:p>
            <a:pPr algn="l"/>
            <a:r>
              <a:rPr lang="es-CO" sz="1600" b="1" dirty="0"/>
              <a:t> </a:t>
            </a:r>
            <a:r>
              <a:rPr lang="es-CO" sz="1600" b="1" dirty="0" smtClean="0"/>
              <a:t>                                                       Certifica </a:t>
            </a:r>
            <a:r>
              <a:rPr lang="es-CO" sz="1600" b="1" dirty="0"/>
              <a:t>que</a:t>
            </a:r>
            <a:r>
              <a:rPr lang="es-CO" sz="1600" b="1" dirty="0" smtClean="0"/>
              <a:t>:</a:t>
            </a:r>
          </a:p>
          <a:p>
            <a:pPr algn="l"/>
            <a:r>
              <a:rPr lang="es-CO" sz="1600" dirty="0" smtClean="0"/>
              <a:t>El </a:t>
            </a:r>
            <a:r>
              <a:rPr lang="es-CO" sz="1600" dirty="0"/>
              <a:t>monto total de los pagos por compensaciones a los miembros del Consejo de administración y gerenciales por compensación como retribución a su labor desempeñada sin obligación de discriminar los pagos individuales: 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Total pagos por Compensaciones a Directivos año gravable 2020 $</a:t>
            </a:r>
            <a:r>
              <a:rPr lang="es-CO" sz="1600" dirty="0" smtClean="0">
                <a:solidFill>
                  <a:schemeClr val="tx1"/>
                </a:solidFill>
              </a:rPr>
              <a:t>316,539,507.oo </a:t>
            </a:r>
            <a:endParaRPr lang="es-CO" sz="1600" dirty="0" smtClean="0">
              <a:solidFill>
                <a:schemeClr val="tx1"/>
              </a:solidFill>
            </a:endParaRPr>
          </a:p>
          <a:p>
            <a:pPr algn="l"/>
            <a:r>
              <a:rPr lang="es-CO" sz="1600" b="1" dirty="0" smtClean="0">
                <a:solidFill>
                  <a:schemeClr val="tx1"/>
                </a:solidFill>
              </a:rPr>
              <a:t>ELIZABHET </a:t>
            </a:r>
            <a:r>
              <a:rPr lang="es-CO" sz="1600" b="1" dirty="0">
                <a:solidFill>
                  <a:schemeClr val="tx1"/>
                </a:solidFill>
              </a:rPr>
              <a:t>MEJIA VILLEGAS</a:t>
            </a:r>
          </a:p>
          <a:p>
            <a:pPr algn="l"/>
            <a:r>
              <a:rPr lang="es-CO" sz="1600" b="1" dirty="0">
                <a:solidFill>
                  <a:schemeClr val="tx1"/>
                </a:solidFill>
              </a:rPr>
              <a:t>Representante Legal</a:t>
            </a:r>
          </a:p>
          <a:p>
            <a:pPr algn="l"/>
            <a:endParaRPr lang="es-CO" sz="1600" dirty="0" smtClean="0"/>
          </a:p>
          <a:p>
            <a:pPr algn="l"/>
            <a:endParaRPr lang="es-CO" sz="1600" dirty="0"/>
          </a:p>
          <a:p>
            <a:pPr algn="l"/>
            <a:endParaRPr lang="es-CO" sz="1600" dirty="0" smtClean="0"/>
          </a:p>
          <a:p>
            <a:pPr algn="l"/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352</TotalTime>
  <Words>68</Words>
  <Application>Microsoft Office PowerPoint</Application>
  <PresentationFormat>Personalizado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        REGISTRO WEB Información publicada en cumplimiento del Artículo 364-5 del Estatuto Tributario, parágrafo 2 Numeral 6.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19</cp:revision>
  <dcterms:created xsi:type="dcterms:W3CDTF">2019-03-15T15:01:49Z</dcterms:created>
  <dcterms:modified xsi:type="dcterms:W3CDTF">2021-03-29T18:35:45Z</dcterms:modified>
</cp:coreProperties>
</file>